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45BA1-980A-4507-BE5A-5C1E7C2FFD8F}" type="datetimeFigureOut">
              <a:rPr lang="en-US"/>
              <a:t>7/10/2020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A3416D-7FED-43BC-AA7C-D92DBA01ED64}" type="datetimeFigureOut">
              <a:rPr lang="en-US"/>
              <a:t>7/10/2020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307B-E427-4471-84F6-2D719C52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AF2DC-5CEE-4DF6-AA65-E893AB08D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DD786-E8B2-4670-B66D-AD4EA836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35C7-1CBF-4A4E-96CE-AC6CBC08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CBF2-E95A-4232-9897-771FD5B1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3534-01D9-428E-BFCE-8FDBC0E2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29675-9661-4A94-834D-95C699AF6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8F6D-8DB8-427C-A411-85647A1E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05E53-94BF-472E-B054-B0C48076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CDD79-0522-45D9-B5AC-795CA921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B9794-14E8-442F-BCDB-EBD7DEE32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F74F9-E7A7-420F-B676-E4D10BAE2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4365-7206-47B3-84B4-304F230E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55D06-5F67-4E47-AAE7-683AA7B7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4ADE-43DB-4B83-AE89-2962A8D3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ED21-549A-464B-AE79-77DDEBEB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6491A-7F51-4CD5-8FC1-AD67D7C30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C5DF-DF84-445A-ACB5-0A645C7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3F6A-74FC-43C7-9312-629727CB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03F42-F553-416F-A297-FB3665B7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E20A-3860-4DA2-AAB1-37E4E557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6258-43F5-4946-9235-E2E3338B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5E8C8-6464-4774-9E31-DBB7A806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B20-23DA-4C6F-AC6C-CA5FD910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7324-A6E2-4295-AD7A-B596CCB1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D328-E5CC-457B-84E6-CF432237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ED954-F9E4-41E6-8D76-DD34569FA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00B14-C309-4CD2-B532-25709E3B2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7F9A1-050D-45AC-8FA7-317E8FF2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DD9A8-4867-4C77-8146-095CC9E8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D9F4B-7DD1-41B0-A759-14943FC2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D50D-6E24-4DE7-B509-DF410F36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ED4FD-2808-468C-8C6D-B6C9FD24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3A814-67D1-4A0B-8E48-8D3972FF8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EF6BF-9B8A-4A88-AE59-B877F5B9E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2BB0C-F3C7-4F72-BCF9-A58C1A0E2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923F5-2D55-454F-B77A-5944543E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D5C43-FEE9-4A89-82E3-8312E05E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DDCDA-1EC4-45A1-911C-851C49C9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8F6C-A66D-40AE-8110-21237526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39B72-BF2A-4C4C-BAAE-864FDACF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504C1-DBB4-4DAF-B14B-005998B6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F1C6F-FC18-486F-84B1-5518B119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CB6E1-0D7A-4F2F-AE35-E56BCFCB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3AE62-4B6D-408A-B012-57327AA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D3834-4B9F-40D0-9D81-70CBCC71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9042-8312-4C6E-93CE-13B29035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A663-723A-40A1-8120-948E4609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CF219-D95C-4370-A7AA-A5E1725ED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4245E-5C37-4EB7-A815-0B803C97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ECE71-F6A9-406A-8C8A-F5070FCF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41145-70FF-46C4-8902-38686955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4C65-8B31-46ED-A681-9D5B63DB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A26D0-364F-4F1D-BDAD-F2612F650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BDD4E-0AE0-485E-A8D3-E6FD035D2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0B05C-7C79-4A47-BB74-968A394C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98C11-4996-46A3-9693-1F2C616C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9EA34-CD14-4CAE-903C-9478399F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F6D23-B4F7-49ED-806E-D71F7A79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0EC0-C1AF-4CAC-9792-5D0B621E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0B18-36BA-4FF6-BEE9-101A6BB64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7A32-065B-4C5D-B274-DC10CB801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F08F-FC67-427A-BC90-11C5A8ED8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-energy.eu/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hyperlink" Target="https://www.stratenergyproject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097DC1-DB05-435A-9233-1E00B9A4AC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88" y="3412440"/>
            <a:ext cx="4241527" cy="20855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75D83-06F6-4F7E-A9C0-58EAAADD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4345"/>
            <a:ext cx="12191999" cy="1828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z="2800" b="1" dirty="0" err="1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Διαδραστικές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 Δράσεις</a:t>
            </a:r>
            <a:b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για την Αποδοτική Χρήση Ενέργειας στα Δημόσια Κτίρια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F50B349-90DD-44BC-9F86-0B4409ADA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490" y="4291451"/>
            <a:ext cx="4662577" cy="914400"/>
          </a:xfrm>
        </p:spPr>
        <p:txBody>
          <a:bodyPr>
            <a:normAutofit/>
          </a:bodyPr>
          <a:lstStyle/>
          <a:p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Τρίτη 4 Αυγούστου, Ώρα: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09</a:t>
            </a:r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: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3</a:t>
            </a:r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0-15: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00</a:t>
            </a:r>
            <a:endParaRPr lang="el-GR" sz="1600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Αίθουσα Συνεδριάσεων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, </a:t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Kos Hotel Junior Suites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F1085B-41ED-4F3D-9548-52C41D0B4030}"/>
              </a:ext>
            </a:extLst>
          </p:cNvPr>
          <p:cNvSpPr/>
          <p:nvPr/>
        </p:nvSpPr>
        <p:spPr>
          <a:xfrm>
            <a:off x="490119" y="6550223"/>
            <a:ext cx="11701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Η Στρατηγικής σημασίας Πράξη "STRATENERGY" συγχρηματοδοτείται από την Ευρωπαϊκή Ένωση (Ε.Τ.Π.Α.) και από Εθνικούς Πόρους της Ελλάδας και της Κύπρου</a:t>
            </a:r>
            <a:endParaRPr lang="el-G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Θέση περιεχομένου 2">
            <a:extLst>
              <a:ext uri="{FF2B5EF4-FFF2-40B4-BE49-F238E27FC236}">
                <a16:creationId xmlns:a16="http://schemas.microsoft.com/office/drawing/2014/main" id="{83CA265A-30CA-4B19-900D-DD33772BD8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05" y="5497978"/>
            <a:ext cx="573261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BC815A-D785-4033-85DA-F826CEE2D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0"/>
            <a:ext cx="5124091" cy="2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C2A4-E3FF-473C-8BD3-C0AA83F24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" y="42460"/>
            <a:ext cx="4123704" cy="190560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20285" y="6290194"/>
            <a:ext cx="7015552" cy="548858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Δράσεις Δημοσιότητας του Δήμου Κω</a:t>
            </a:r>
            <a:endParaRPr sz="1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1617" y="1747693"/>
            <a:ext cx="7641235" cy="43732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09:30 - 10:30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Ανάπτυξη των ΑΠΕ και ΕΞΕ σε νοσοκομειακές μονάδες: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Παρουσίαση των δυνατοτήτων για την ΑΧΕ στα κτίρια - ενημέρωση για τις δράσεις του STRATENERGY - συζήτηση σχετικά με την ανάπτυξη στο τομέα των ΑΠΕ και ΕΞΕ σε νοσοκομειακές μονάδες.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11:30 - 13:00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Θεματικές Ημερίδες για ΑΠΕ / ΕΞΕ σε κτίρια: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Αποδοτική Χρήση Ενέργειας σε Δημόσια Κτίρια.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Σύγχρονα Εργαλεία Χρηματοδότησης Επενδύσεων για την ΑΧΕ.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13:00 – 13:30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Παρουσίαση των πρωτοπόρων δράσεων του STRATENERGY: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Παρουσίαση των δράσεων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STRATENERGY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 μέσω των κοινωνικών δικτύων σε μαθητές και νέους του Δήμου ΚΩ.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:00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Παρουσίαση των δράσεων &amp; αποτελεσμάτων του STRATENERGY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Παρουσίαση των δράσεων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STRATENERGY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 και των αποτελεσμάτων του στον τοπικό τύπο.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5332AC-63A5-4148-96DA-4DA5255FE505}"/>
              </a:ext>
            </a:extLst>
          </p:cNvPr>
          <p:cNvSpPr/>
          <p:nvPr/>
        </p:nvSpPr>
        <p:spPr>
          <a:xfrm>
            <a:off x="20084" y="6238888"/>
            <a:ext cx="34480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>
                <a:ea typeface="SimSun" panose="02010600030101010101" pitchFamily="2" charset="-122"/>
                <a:cs typeface="Calibri" panose="020F0502020204030204" pitchFamily="34" charset="0"/>
              </a:rPr>
              <a:t>Περισσότερες Πληροφορίες:  </a:t>
            </a:r>
            <a:endParaRPr lang="en-US" sz="11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100" u="sng" dirty="0" err="1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100" u="sng" dirty="0" err="1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100" u="sng" dirty="0"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www.stratenergyproject.eu/</a:t>
            </a:r>
            <a:endParaRPr lang="en-US" sz="11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D0144-24AC-428E-A363-7B1B5E5C38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072004" y="6290194"/>
            <a:ext cx="792043" cy="423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06EA3-65BA-42B5-A954-7F2020E7A298}"/>
              </a:ext>
            </a:extLst>
          </p:cNvPr>
          <p:cNvSpPr/>
          <p:nvPr/>
        </p:nvSpPr>
        <p:spPr>
          <a:xfrm>
            <a:off x="9359660" y="6349179"/>
            <a:ext cx="171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100" dirty="0">
                <a:solidFill>
                  <a:schemeClr val="bg1">
                    <a:lumMod val="6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Με την επιστημονική υποστήριξη του:</a:t>
            </a:r>
            <a:endParaRPr lang="en-US" sz="1100" i="1" dirty="0">
              <a:solidFill>
                <a:schemeClr val="bg1">
                  <a:lumMod val="65000"/>
                </a:schemeClr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42D452-BAD0-4FBA-BEB1-DEAEBF8F230D}"/>
              </a:ext>
            </a:extLst>
          </p:cNvPr>
          <p:cNvSpPr txBox="1">
            <a:spLocks/>
          </p:cNvSpPr>
          <p:nvPr/>
        </p:nvSpPr>
        <p:spPr>
          <a:xfrm>
            <a:off x="3916392" y="316053"/>
            <a:ext cx="8268916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7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Διαδραστικές</a:t>
            </a:r>
            <a:r>
              <a:rPr lang="el-GR" sz="2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 Δράσεις για την ΑΧΕ στα Δημόσια Κτίρια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200" i="1" dirty="0">
                <a:solidFill>
                  <a:schemeClr val="accent4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Τρίτη 4 Αυγούστου 2020</a:t>
            </a:r>
            <a:endParaRPr lang="en-US" sz="2200" i="1" dirty="0">
              <a:solidFill>
                <a:schemeClr val="accent4">
                  <a:lumMod val="75000"/>
                </a:schemeClr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026" name="Picture 2" descr="Εργα 25,6 εκατ. ευρώ στο λιμάνι της Κω | Η Εφημερίδα των Συντακτών">
            <a:extLst>
              <a:ext uri="{FF2B5EF4-FFF2-40B4-BE49-F238E27FC236}">
                <a16:creationId xmlns:a16="http://schemas.microsoft.com/office/drawing/2014/main" id="{A0E4F791-CC81-4456-B916-F07FBEC7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88" y="1726067"/>
            <a:ext cx="3023606" cy="16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semination">
            <a:extLst>
              <a:ext uri="{FF2B5EF4-FFF2-40B4-BE49-F238E27FC236}">
                <a16:creationId xmlns:a16="http://schemas.microsoft.com/office/drawing/2014/main" id="{66AD0753-FA1E-4AE7-A8CF-F98F1AE7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87" y="3549196"/>
            <a:ext cx="3023606" cy="22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</Words>
  <Application>Microsoft Office PowerPoint</Application>
  <PresentationFormat>Ευρεία οθόνη</PresentationFormat>
  <Paragraphs>20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8" baseType="lpstr">
      <vt:lpstr>Arial</vt:lpstr>
      <vt:lpstr>Bauhaus 93</vt:lpstr>
      <vt:lpstr>Calibri</vt:lpstr>
      <vt:lpstr>Calibri Light</vt:lpstr>
      <vt:lpstr>Segoe Print</vt:lpstr>
      <vt:lpstr>Office Theme</vt:lpstr>
      <vt:lpstr>Διαδραστικές Δράσεις για την Αποδοτική Χρήση Ενέργειας στα Δημόσια Κτίρια</vt:lpstr>
      <vt:lpstr>Δράσεις Δημοσιότητας του Δήμου Κω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2020-07-08T12:23:06Z</dcterms:created>
  <dcterms:modified xsi:type="dcterms:W3CDTF">2020-07-10T12:10:48Z</dcterms:modified>
</cp:coreProperties>
</file>